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64" r:id="rId5"/>
    <p:sldId id="263" r:id="rId6"/>
    <p:sldId id="259" r:id="rId7"/>
    <p:sldId id="261"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00FF"/>
    <a:srgbClr val="2E2F31"/>
    <a:srgbClr val="000000"/>
    <a:srgbClr val="9938B0"/>
    <a:srgbClr val="772D89"/>
    <a:srgbClr val="552162"/>
    <a:srgbClr val="282828"/>
    <a:srgbClr val="0E0E0E"/>
    <a:srgbClr val="9D4EDD"/>
    <a:srgbClr val="C77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7440" autoAdjust="0"/>
  </p:normalViewPr>
  <p:slideViewPr>
    <p:cSldViewPr snapToGrid="0">
      <p:cViewPr varScale="1">
        <p:scale>
          <a:sx n="151" d="100"/>
          <a:sy n="151" d="100"/>
        </p:scale>
        <p:origin x="15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4452B-1159-4A2E-B894-24358285A41D}" type="datetimeFigureOut">
              <a:rPr lang="fr-CH" smtClean="0"/>
              <a:t>24.08.2023</a:t>
            </a:fld>
            <a:endParaRPr lang="fr-CH"/>
          </a:p>
        </p:txBody>
      </p:sp>
      <p:sp>
        <p:nvSpPr>
          <p:cNvPr id="4" name="Espace réservé de l'image des diapositives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04395-0E62-4F78-BFFC-CE936826D5AF}" type="slidenum">
              <a:rPr lang="fr-CH" smtClean="0"/>
              <a:t>‹N°›</a:t>
            </a:fld>
            <a:endParaRPr lang="fr-CH"/>
          </a:p>
        </p:txBody>
      </p:sp>
    </p:spTree>
    <p:extLst>
      <p:ext uri="{BB962C8B-B14F-4D97-AF65-F5344CB8AC3E}">
        <p14:creationId xmlns:p14="http://schemas.microsoft.com/office/powerpoint/2010/main" val="258058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5AC7546-41A7-4DF3-95B3-8CFD320E9C47}" type="datetimeFigureOut">
              <a:rPr lang="fr-CH" smtClean="0"/>
              <a:t>24.08.2023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328358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5AC7546-41A7-4DF3-95B3-8CFD320E9C47}" type="datetimeFigureOut">
              <a:rPr lang="fr-CH" smtClean="0"/>
              <a:t>24.08.2023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367317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5AC7546-41A7-4DF3-95B3-8CFD320E9C47}" type="datetimeFigureOut">
              <a:rPr lang="fr-CH" smtClean="0"/>
              <a:t>24.08.2023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70706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5AC7546-41A7-4DF3-95B3-8CFD320E9C47}" type="datetimeFigureOut">
              <a:rPr lang="fr-CH" smtClean="0"/>
              <a:t>24.08.2023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240626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5AC7546-41A7-4DF3-95B3-8CFD320E9C47}" type="datetimeFigureOut">
              <a:rPr lang="fr-CH" smtClean="0"/>
              <a:t>24.08.2023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428848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5AC7546-41A7-4DF3-95B3-8CFD320E9C47}" type="datetimeFigureOut">
              <a:rPr lang="fr-CH" smtClean="0"/>
              <a:t>24.08.2023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3803738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2329" y="2505075"/>
            <a:ext cx="4190702"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14913" y="2505075"/>
            <a:ext cx="4211340"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5AC7546-41A7-4DF3-95B3-8CFD320E9C47}" type="datetimeFigureOut">
              <a:rPr lang="fr-CH" smtClean="0"/>
              <a:t>24.08.2023</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80041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5AC7546-41A7-4DF3-95B3-8CFD320E9C47}" type="datetimeFigureOut">
              <a:rPr lang="fr-CH" smtClean="0"/>
              <a:t>24.08.2023</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3785856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AC7546-41A7-4DF3-95B3-8CFD320E9C47}" type="datetimeFigureOut">
              <a:rPr lang="fr-CH" smtClean="0"/>
              <a:t>24.08.2023</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11451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5AC7546-41A7-4DF3-95B3-8CFD320E9C47}" type="datetimeFigureOut">
              <a:rPr lang="fr-CH" smtClean="0"/>
              <a:t>24.08.2023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3314337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5AC7546-41A7-4DF3-95B3-8CFD320E9C47}" type="datetimeFigureOut">
              <a:rPr lang="fr-CH" smtClean="0"/>
              <a:t>24.08.2023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DB7BA530-5D04-465D-8247-B70E75F58B6C}" type="slidenum">
              <a:rPr lang="fr-CH" smtClean="0"/>
              <a:t>‹N°›</a:t>
            </a:fld>
            <a:endParaRPr lang="fr-CH"/>
          </a:p>
        </p:txBody>
      </p:sp>
    </p:spTree>
    <p:extLst>
      <p:ext uri="{BB962C8B-B14F-4D97-AF65-F5344CB8AC3E}">
        <p14:creationId xmlns:p14="http://schemas.microsoft.com/office/powerpoint/2010/main" val="2437915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7546-41A7-4DF3-95B3-8CFD320E9C47}" type="datetimeFigureOut">
              <a:rPr lang="fr-CH" smtClean="0"/>
              <a:t>24.08.2023</a:t>
            </a:fld>
            <a:endParaRPr lang="fr-CH"/>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BA530-5D04-465D-8247-B70E75F58B6C}" type="slidenum">
              <a:rPr lang="fr-CH" smtClean="0"/>
              <a:t>‹N°›</a:t>
            </a:fld>
            <a:endParaRPr lang="fr-CH"/>
          </a:p>
        </p:txBody>
      </p:sp>
    </p:spTree>
    <p:extLst>
      <p:ext uri="{BB962C8B-B14F-4D97-AF65-F5344CB8AC3E}">
        <p14:creationId xmlns:p14="http://schemas.microsoft.com/office/powerpoint/2010/main" val="1338540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7CA4CD27-F20E-8979-54B4-9F82B6856A7F}"/>
              </a:ext>
            </a:extLst>
          </p:cNvPr>
          <p:cNvSpPr>
            <a:spLocks noGrp="1"/>
          </p:cNvSpPr>
          <p:nvPr>
            <p:ph type="subTitle" idx="1"/>
          </p:nvPr>
        </p:nvSpPr>
        <p:spPr>
          <a:xfrm>
            <a:off x="742950" y="3602038"/>
            <a:ext cx="7924800" cy="1655762"/>
          </a:xfrm>
        </p:spPr>
        <p:txBody>
          <a:bodyPr/>
          <a:lstStyle/>
          <a:p>
            <a:pPr algn="l"/>
            <a:r>
              <a:rPr lang="fr-CH" b="1" dirty="0"/>
              <a:t>CHARTE GRAPHIQUE</a:t>
            </a:r>
          </a:p>
          <a:p>
            <a:pPr algn="l"/>
            <a:r>
              <a:rPr lang="fr-CH" dirty="0">
                <a:solidFill>
                  <a:schemeClr val="bg1">
                    <a:lumMod val="50000"/>
                  </a:schemeClr>
                </a:solidFill>
              </a:rPr>
              <a:t>2023</a:t>
            </a:r>
          </a:p>
        </p:txBody>
      </p:sp>
      <p:pic>
        <p:nvPicPr>
          <p:cNvPr id="5" name="Image 4" descr="Une image contenant texte, Graphique, Police, graphisme&#10;&#10;Description générée automatiquement">
            <a:extLst>
              <a:ext uri="{FF2B5EF4-FFF2-40B4-BE49-F238E27FC236}">
                <a16:creationId xmlns:a16="http://schemas.microsoft.com/office/drawing/2014/main" id="{E11A4888-EE52-D794-AC38-AA78DA91D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61" y="1377183"/>
            <a:ext cx="2555055" cy="2555055"/>
          </a:xfrm>
          <a:prstGeom prst="rect">
            <a:avLst/>
          </a:prstGeom>
        </p:spPr>
      </p:pic>
    </p:spTree>
    <p:extLst>
      <p:ext uri="{BB962C8B-B14F-4D97-AF65-F5344CB8AC3E}">
        <p14:creationId xmlns:p14="http://schemas.microsoft.com/office/powerpoint/2010/main" val="963814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7CA4CD27-F20E-8979-54B4-9F82B6856A7F}"/>
              </a:ext>
            </a:extLst>
          </p:cNvPr>
          <p:cNvSpPr>
            <a:spLocks noGrp="1"/>
          </p:cNvSpPr>
          <p:nvPr>
            <p:ph type="subTitle" idx="1"/>
          </p:nvPr>
        </p:nvSpPr>
        <p:spPr>
          <a:xfrm>
            <a:off x="742950" y="3602038"/>
            <a:ext cx="7924800" cy="1655762"/>
          </a:xfrm>
        </p:spPr>
        <p:txBody>
          <a:bodyPr>
            <a:normAutofit/>
          </a:bodyPr>
          <a:lstStyle/>
          <a:p>
            <a:pPr algn="l"/>
            <a:r>
              <a:rPr lang="en-US" sz="900" dirty="0" err="1"/>
              <a:t>Scanalyse</a:t>
            </a:r>
            <a:r>
              <a:rPr lang="en-US" sz="900" dirty="0"/>
              <a:t> is an application that provides a user-friendly solution for analyzing your food-related expenses.</a:t>
            </a:r>
          </a:p>
          <a:p>
            <a:pPr algn="l"/>
            <a:r>
              <a:rPr lang="en-US" sz="900" dirty="0"/>
              <a:t>Mission: To make it easy for users to analyze their food purchases. </a:t>
            </a:r>
          </a:p>
          <a:p>
            <a:pPr algn="l"/>
            <a:r>
              <a:rPr lang="en-US" sz="900" dirty="0"/>
              <a:t>Vision: To simplify and centralize food purchase histories.</a:t>
            </a:r>
          </a:p>
          <a:p>
            <a:pPr algn="l"/>
            <a:r>
              <a:rPr lang="en-US" sz="900" dirty="0"/>
              <a:t>Utilizing Optical Character Recognition (OCR) technology, the Android application aims to automate the process of data extraction from physical grocery receipts, thus eliminating the need for manual entry and facilitating efficient expense tracking.</a:t>
            </a:r>
            <a:endParaRPr lang="fr-CH" sz="1050" b="0" i="0" dirty="0">
              <a:effectLst/>
              <a:latin typeface="Söhne"/>
            </a:endParaRPr>
          </a:p>
        </p:txBody>
      </p:sp>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790387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FOREWORD</a:t>
            </a:r>
            <a:endParaRPr lang="fr-CH" dirty="0">
              <a:solidFill>
                <a:schemeClr val="bg1">
                  <a:lumMod val="75000"/>
                </a:schemeClr>
              </a:solidFill>
            </a:endParaRPr>
          </a:p>
        </p:txBody>
      </p:sp>
      <p:cxnSp>
        <p:nvCxnSpPr>
          <p:cNvPr id="7" name="Connecteur droit 6">
            <a:extLst>
              <a:ext uri="{FF2B5EF4-FFF2-40B4-BE49-F238E27FC236}">
                <a16:creationId xmlns:a16="http://schemas.microsoft.com/office/drawing/2014/main" id="{332240F2-DC8F-2475-1BD6-E31790B8AD93}"/>
              </a:ext>
            </a:extLst>
          </p:cNvPr>
          <p:cNvCxnSpPr>
            <a:cxnSpLocks/>
          </p:cNvCxnSpPr>
          <p:nvPr/>
        </p:nvCxnSpPr>
        <p:spPr>
          <a:xfrm>
            <a:off x="235744" y="266701"/>
            <a:ext cx="0" cy="12144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exte, Graphique, Police, graphisme&#10;&#10;Description générée automatiquement">
            <a:extLst>
              <a:ext uri="{FF2B5EF4-FFF2-40B4-BE49-F238E27FC236}">
                <a16:creationId xmlns:a16="http://schemas.microsoft.com/office/drawing/2014/main" id="{F52965A0-FC06-AAFB-4048-D20012131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61" y="1377183"/>
            <a:ext cx="2555055" cy="2555055"/>
          </a:xfrm>
          <a:prstGeom prst="rect">
            <a:avLst/>
          </a:prstGeom>
        </p:spPr>
      </p:pic>
    </p:spTree>
    <p:extLst>
      <p:ext uri="{BB962C8B-B14F-4D97-AF65-F5344CB8AC3E}">
        <p14:creationId xmlns:p14="http://schemas.microsoft.com/office/powerpoint/2010/main" val="75011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1495421" cy="3662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LOGOS</a:t>
            </a:r>
            <a:endParaRPr lang="fr-CH" dirty="0">
              <a:solidFill>
                <a:schemeClr val="bg1">
                  <a:lumMod val="75000"/>
                </a:schemeClr>
              </a:solidFill>
            </a:endParaRPr>
          </a:p>
        </p:txBody>
      </p:sp>
      <p:cxnSp>
        <p:nvCxnSpPr>
          <p:cNvPr id="3" name="Connecteur droit 2">
            <a:extLst>
              <a:ext uri="{FF2B5EF4-FFF2-40B4-BE49-F238E27FC236}">
                <a16:creationId xmlns:a16="http://schemas.microsoft.com/office/drawing/2014/main" id="{EF61245D-FC8B-0190-A5A2-74291E5ABF73}"/>
              </a:ext>
            </a:extLst>
          </p:cNvPr>
          <p:cNvCxnSpPr>
            <a:cxnSpLocks/>
          </p:cNvCxnSpPr>
          <p:nvPr/>
        </p:nvCxnSpPr>
        <p:spPr>
          <a:xfrm>
            <a:off x="235744" y="266701"/>
            <a:ext cx="0" cy="12144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Image 25" descr="Une image contenant texte, Graphique, Police, graphisme&#10;&#10;Description générée automatiquement">
            <a:extLst>
              <a:ext uri="{FF2B5EF4-FFF2-40B4-BE49-F238E27FC236}">
                <a16:creationId xmlns:a16="http://schemas.microsoft.com/office/drawing/2014/main" id="{57E4FA0E-DE35-48C7-06DD-09D3DF8BF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550" y="346472"/>
            <a:ext cx="3644900" cy="3644900"/>
          </a:xfrm>
          <a:prstGeom prst="rect">
            <a:avLst/>
          </a:prstGeom>
        </p:spPr>
      </p:pic>
      <p:sp>
        <p:nvSpPr>
          <p:cNvPr id="27" name="Sous-titre 2">
            <a:extLst>
              <a:ext uri="{FF2B5EF4-FFF2-40B4-BE49-F238E27FC236}">
                <a16:creationId xmlns:a16="http://schemas.microsoft.com/office/drawing/2014/main" id="{4D1B938A-817B-B7A0-04BA-23853D3AECBE}"/>
              </a:ext>
            </a:extLst>
          </p:cNvPr>
          <p:cNvSpPr txBox="1">
            <a:spLocks/>
          </p:cNvSpPr>
          <p:nvPr/>
        </p:nvSpPr>
        <p:spPr>
          <a:xfrm>
            <a:off x="257176" y="4104123"/>
            <a:ext cx="1495421" cy="3662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PROHIBITED</a:t>
            </a:r>
            <a:endParaRPr lang="fr-CH" dirty="0">
              <a:solidFill>
                <a:schemeClr val="bg1">
                  <a:lumMod val="75000"/>
                </a:schemeClr>
              </a:solidFill>
            </a:endParaRPr>
          </a:p>
        </p:txBody>
      </p:sp>
      <p:pic>
        <p:nvPicPr>
          <p:cNvPr id="29" name="Image 28" descr="Une image contenant Graphique, Police, graphisme, capture d’écran&#10;&#10;Description générée automatiquement">
            <a:extLst>
              <a:ext uri="{FF2B5EF4-FFF2-40B4-BE49-F238E27FC236}">
                <a16:creationId xmlns:a16="http://schemas.microsoft.com/office/drawing/2014/main" id="{6B919B51-2393-630A-1A41-83FEF007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4104123"/>
            <a:ext cx="2101850" cy="2101850"/>
          </a:xfrm>
          <a:prstGeom prst="rect">
            <a:avLst/>
          </a:prstGeom>
        </p:spPr>
      </p:pic>
      <p:pic>
        <p:nvPicPr>
          <p:cNvPr id="31" name="Image 30" descr="Une image contenant eau, bleu vert, capture d’écran, graphisme&#10;&#10;Description générée automatiquement">
            <a:extLst>
              <a:ext uri="{FF2B5EF4-FFF2-40B4-BE49-F238E27FC236}">
                <a16:creationId xmlns:a16="http://schemas.microsoft.com/office/drawing/2014/main" id="{27BBA779-CB51-1EAB-4316-737623FCB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799" y="4409678"/>
            <a:ext cx="1080000" cy="1080000"/>
          </a:xfrm>
          <a:prstGeom prst="rect">
            <a:avLst/>
          </a:prstGeom>
        </p:spPr>
      </p:pic>
      <p:pic>
        <p:nvPicPr>
          <p:cNvPr id="33" name="Image 32" descr="Une image contenant Graphique, Caractère coloré, conception, créativité&#10;&#10;Description générée automatiquement">
            <a:extLst>
              <a:ext uri="{FF2B5EF4-FFF2-40B4-BE49-F238E27FC236}">
                <a16:creationId xmlns:a16="http://schemas.microsoft.com/office/drawing/2014/main" id="{C9BDADDA-4340-9BA8-A76C-337D65274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8233" y="4409678"/>
            <a:ext cx="1080000" cy="1080000"/>
          </a:xfrm>
          <a:prstGeom prst="rect">
            <a:avLst/>
          </a:prstGeom>
        </p:spPr>
      </p:pic>
      <p:sp>
        <p:nvSpPr>
          <p:cNvPr id="35" name="ZoneTexte 34">
            <a:extLst>
              <a:ext uri="{FF2B5EF4-FFF2-40B4-BE49-F238E27FC236}">
                <a16:creationId xmlns:a16="http://schemas.microsoft.com/office/drawing/2014/main" id="{8FA390FB-A129-6D51-FE7A-3976E104B9ED}"/>
              </a:ext>
            </a:extLst>
          </p:cNvPr>
          <p:cNvSpPr txBox="1"/>
          <p:nvPr/>
        </p:nvSpPr>
        <p:spPr>
          <a:xfrm>
            <a:off x="1423665" y="5489678"/>
            <a:ext cx="1409700" cy="461665"/>
          </a:xfrm>
          <a:prstGeom prst="rect">
            <a:avLst/>
          </a:prstGeom>
          <a:noFill/>
        </p:spPr>
        <p:txBody>
          <a:bodyPr wrap="square">
            <a:spAutoFit/>
          </a:bodyPr>
          <a:lstStyle/>
          <a:p>
            <a:r>
              <a:rPr lang="fr-CH" sz="1200" dirty="0">
                <a:solidFill>
                  <a:schemeClr val="bg1">
                    <a:lumMod val="75000"/>
                  </a:schemeClr>
                </a:solidFill>
              </a:rPr>
              <a:t>Something in the </a:t>
            </a:r>
          </a:p>
          <a:p>
            <a:r>
              <a:rPr lang="fr-CH" sz="1200" dirty="0" err="1">
                <a:solidFill>
                  <a:schemeClr val="bg1">
                    <a:lumMod val="75000"/>
                  </a:schemeClr>
                </a:solidFill>
              </a:rPr>
              <a:t>protected</a:t>
            </a:r>
            <a:r>
              <a:rPr lang="fr-CH" sz="1200" dirty="0">
                <a:solidFill>
                  <a:schemeClr val="bg1">
                    <a:lumMod val="75000"/>
                  </a:schemeClr>
                </a:solidFill>
              </a:rPr>
              <a:t> zone</a:t>
            </a:r>
            <a:endParaRPr lang="fr-CH" dirty="0"/>
          </a:p>
        </p:txBody>
      </p:sp>
      <p:sp>
        <p:nvSpPr>
          <p:cNvPr id="36" name="ZoneTexte 35">
            <a:extLst>
              <a:ext uri="{FF2B5EF4-FFF2-40B4-BE49-F238E27FC236}">
                <a16:creationId xmlns:a16="http://schemas.microsoft.com/office/drawing/2014/main" id="{83DC76B5-52C9-768B-2081-B73F454CD029}"/>
              </a:ext>
            </a:extLst>
          </p:cNvPr>
          <p:cNvSpPr txBox="1"/>
          <p:nvPr/>
        </p:nvSpPr>
        <p:spPr>
          <a:xfrm>
            <a:off x="4408165" y="5489678"/>
            <a:ext cx="1409700" cy="461665"/>
          </a:xfrm>
          <a:prstGeom prst="rect">
            <a:avLst/>
          </a:prstGeom>
          <a:noFill/>
        </p:spPr>
        <p:txBody>
          <a:bodyPr wrap="square">
            <a:spAutoFit/>
          </a:bodyPr>
          <a:lstStyle/>
          <a:p>
            <a:r>
              <a:rPr lang="fr-CH" sz="1200" dirty="0" err="1">
                <a:solidFill>
                  <a:schemeClr val="bg1">
                    <a:lumMod val="75000"/>
                  </a:schemeClr>
                </a:solidFill>
              </a:rPr>
              <a:t>Uneven</a:t>
            </a:r>
            <a:r>
              <a:rPr lang="fr-CH" sz="1200" dirty="0">
                <a:solidFill>
                  <a:schemeClr val="bg1">
                    <a:lumMod val="75000"/>
                  </a:schemeClr>
                </a:solidFill>
              </a:rPr>
              <a:t> background</a:t>
            </a:r>
            <a:endParaRPr lang="fr-CH" dirty="0"/>
          </a:p>
        </p:txBody>
      </p:sp>
      <p:sp>
        <p:nvSpPr>
          <p:cNvPr id="37" name="ZoneTexte 36">
            <a:extLst>
              <a:ext uri="{FF2B5EF4-FFF2-40B4-BE49-F238E27FC236}">
                <a16:creationId xmlns:a16="http://schemas.microsoft.com/office/drawing/2014/main" id="{E3F1B5A7-FF33-C0E7-8C16-995E4E967C1A}"/>
              </a:ext>
            </a:extLst>
          </p:cNvPr>
          <p:cNvSpPr txBox="1"/>
          <p:nvPr/>
        </p:nvSpPr>
        <p:spPr>
          <a:xfrm>
            <a:off x="7310115" y="5413478"/>
            <a:ext cx="1409700" cy="461665"/>
          </a:xfrm>
          <a:prstGeom prst="rect">
            <a:avLst/>
          </a:prstGeom>
          <a:noFill/>
        </p:spPr>
        <p:txBody>
          <a:bodyPr wrap="square">
            <a:spAutoFit/>
          </a:bodyPr>
          <a:lstStyle/>
          <a:p>
            <a:r>
              <a:rPr lang="fr-CH" sz="1200" dirty="0">
                <a:solidFill>
                  <a:schemeClr val="bg1">
                    <a:lumMod val="75000"/>
                  </a:schemeClr>
                </a:solidFill>
              </a:rPr>
              <a:t>Use </a:t>
            </a:r>
            <a:r>
              <a:rPr lang="fr-CH" sz="1200" dirty="0" err="1">
                <a:solidFill>
                  <a:schemeClr val="bg1">
                    <a:lumMod val="75000"/>
                  </a:schemeClr>
                </a:solidFill>
              </a:rPr>
              <a:t>only</a:t>
            </a:r>
            <a:r>
              <a:rPr lang="fr-CH" sz="1200" dirty="0">
                <a:solidFill>
                  <a:schemeClr val="bg1">
                    <a:lumMod val="75000"/>
                  </a:schemeClr>
                </a:solidFill>
              </a:rPr>
              <a:t> part of logo</a:t>
            </a:r>
            <a:endParaRPr lang="fr-CH" dirty="0"/>
          </a:p>
        </p:txBody>
      </p:sp>
    </p:spTree>
    <p:extLst>
      <p:ext uri="{BB962C8B-B14F-4D97-AF65-F5344CB8AC3E}">
        <p14:creationId xmlns:p14="http://schemas.microsoft.com/office/powerpoint/2010/main" val="69235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1495421" cy="3662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SPIN-OFF LOGOS</a:t>
            </a:r>
            <a:endParaRPr lang="fr-CH" sz="1100" dirty="0">
              <a:solidFill>
                <a:schemeClr val="bg1">
                  <a:lumMod val="75000"/>
                </a:schemeClr>
              </a:solidFill>
            </a:endParaRPr>
          </a:p>
          <a:p>
            <a:pPr algn="l"/>
            <a:endParaRPr lang="fr-CH" dirty="0">
              <a:solidFill>
                <a:schemeClr val="bg1">
                  <a:lumMod val="75000"/>
                </a:schemeClr>
              </a:solidFill>
            </a:endParaRPr>
          </a:p>
        </p:txBody>
      </p:sp>
      <p:cxnSp>
        <p:nvCxnSpPr>
          <p:cNvPr id="3" name="Connecteur droit 2">
            <a:extLst>
              <a:ext uri="{FF2B5EF4-FFF2-40B4-BE49-F238E27FC236}">
                <a16:creationId xmlns:a16="http://schemas.microsoft.com/office/drawing/2014/main" id="{EF61245D-FC8B-0190-A5A2-74291E5ABF73}"/>
              </a:ext>
            </a:extLst>
          </p:cNvPr>
          <p:cNvCxnSpPr>
            <a:cxnSpLocks/>
          </p:cNvCxnSpPr>
          <p:nvPr/>
        </p:nvCxnSpPr>
        <p:spPr>
          <a:xfrm>
            <a:off x="235744" y="266701"/>
            <a:ext cx="0" cy="12144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exte, Graphique, Police, graphisme&#10;&#10;Description générée automatiquement">
            <a:extLst>
              <a:ext uri="{FF2B5EF4-FFF2-40B4-BE49-F238E27FC236}">
                <a16:creationId xmlns:a16="http://schemas.microsoft.com/office/drawing/2014/main" id="{CC140118-8C2E-87D1-DDCA-35FE7618A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909000"/>
            <a:ext cx="2520000" cy="2520000"/>
          </a:xfrm>
          <a:prstGeom prst="rect">
            <a:avLst/>
          </a:prstGeom>
        </p:spPr>
      </p:pic>
      <p:pic>
        <p:nvPicPr>
          <p:cNvPr id="10" name="Image 9" descr="Une image contenant texte, Police, Graphique, graphisme&#10;&#10;Description générée automatiquement">
            <a:extLst>
              <a:ext uri="{FF2B5EF4-FFF2-40B4-BE49-F238E27FC236}">
                <a16:creationId xmlns:a16="http://schemas.microsoft.com/office/drawing/2014/main" id="{84E3CBCD-C198-9705-07C2-E7FF22F6C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16" y="909000"/>
            <a:ext cx="2520000" cy="2520000"/>
          </a:xfrm>
          <a:prstGeom prst="rect">
            <a:avLst/>
          </a:prstGeom>
        </p:spPr>
      </p:pic>
      <p:sp>
        <p:nvSpPr>
          <p:cNvPr id="12" name="ZoneTexte 11">
            <a:extLst>
              <a:ext uri="{FF2B5EF4-FFF2-40B4-BE49-F238E27FC236}">
                <a16:creationId xmlns:a16="http://schemas.microsoft.com/office/drawing/2014/main" id="{BEF0B24F-6FBF-1B34-6E02-2A30BA3F535F}"/>
              </a:ext>
            </a:extLst>
          </p:cNvPr>
          <p:cNvSpPr txBox="1"/>
          <p:nvPr/>
        </p:nvSpPr>
        <p:spPr>
          <a:xfrm>
            <a:off x="616744" y="632001"/>
            <a:ext cx="2606572" cy="276999"/>
          </a:xfrm>
          <a:prstGeom prst="rect">
            <a:avLst/>
          </a:prstGeom>
          <a:noFill/>
        </p:spPr>
        <p:txBody>
          <a:bodyPr wrap="square">
            <a:spAutoFit/>
          </a:bodyPr>
          <a:lstStyle/>
          <a:p>
            <a:r>
              <a:rPr lang="fr-CH" sz="1200" dirty="0">
                <a:solidFill>
                  <a:schemeClr val="bg1">
                    <a:lumMod val="75000"/>
                  </a:schemeClr>
                </a:solidFill>
              </a:rPr>
              <a:t>MAIN LOGO FOR DARK BACKGROUND</a:t>
            </a:r>
            <a:endParaRPr lang="fr-CH" sz="1200" dirty="0"/>
          </a:p>
        </p:txBody>
      </p:sp>
      <p:sp>
        <p:nvSpPr>
          <p:cNvPr id="13" name="ZoneTexte 12">
            <a:extLst>
              <a:ext uri="{FF2B5EF4-FFF2-40B4-BE49-F238E27FC236}">
                <a16:creationId xmlns:a16="http://schemas.microsoft.com/office/drawing/2014/main" id="{AEBD4AD4-AFC6-C571-7EA4-FEB14E94BB77}"/>
              </a:ext>
            </a:extLst>
          </p:cNvPr>
          <p:cNvSpPr txBox="1"/>
          <p:nvPr/>
        </p:nvSpPr>
        <p:spPr>
          <a:xfrm>
            <a:off x="4953000" y="632001"/>
            <a:ext cx="2606572" cy="276999"/>
          </a:xfrm>
          <a:prstGeom prst="rect">
            <a:avLst/>
          </a:prstGeom>
          <a:noFill/>
        </p:spPr>
        <p:txBody>
          <a:bodyPr wrap="square">
            <a:spAutoFit/>
          </a:bodyPr>
          <a:lstStyle/>
          <a:p>
            <a:r>
              <a:rPr lang="fr-CH" sz="1200" dirty="0">
                <a:solidFill>
                  <a:schemeClr val="bg1">
                    <a:lumMod val="75000"/>
                  </a:schemeClr>
                </a:solidFill>
              </a:rPr>
              <a:t>MAIN LOGO FOR LIGHT BACKGROUND</a:t>
            </a:r>
            <a:endParaRPr lang="fr-CH" sz="1200" dirty="0"/>
          </a:p>
        </p:txBody>
      </p:sp>
      <p:sp>
        <p:nvSpPr>
          <p:cNvPr id="14" name="ZoneTexte 13">
            <a:extLst>
              <a:ext uri="{FF2B5EF4-FFF2-40B4-BE49-F238E27FC236}">
                <a16:creationId xmlns:a16="http://schemas.microsoft.com/office/drawing/2014/main" id="{F570B746-EA6F-6AAC-CB75-A3870C3BE3ED}"/>
              </a:ext>
            </a:extLst>
          </p:cNvPr>
          <p:cNvSpPr txBox="1"/>
          <p:nvPr/>
        </p:nvSpPr>
        <p:spPr>
          <a:xfrm>
            <a:off x="616744" y="3692701"/>
            <a:ext cx="2606572" cy="276999"/>
          </a:xfrm>
          <a:prstGeom prst="rect">
            <a:avLst/>
          </a:prstGeom>
          <a:noFill/>
        </p:spPr>
        <p:txBody>
          <a:bodyPr wrap="square">
            <a:spAutoFit/>
          </a:bodyPr>
          <a:lstStyle/>
          <a:p>
            <a:r>
              <a:rPr lang="fr-CH" sz="1200" dirty="0">
                <a:solidFill>
                  <a:schemeClr val="bg1">
                    <a:lumMod val="75000"/>
                  </a:schemeClr>
                </a:solidFill>
              </a:rPr>
              <a:t>ONE-TONE LOGOS</a:t>
            </a:r>
            <a:endParaRPr lang="fr-CH" sz="1200" dirty="0"/>
          </a:p>
        </p:txBody>
      </p:sp>
      <p:pic>
        <p:nvPicPr>
          <p:cNvPr id="16" name="Image 15" descr="Une image contenant noir, obscurité&#10;&#10;Description générée automatiquement">
            <a:extLst>
              <a:ext uri="{FF2B5EF4-FFF2-40B4-BE49-F238E27FC236}">
                <a16:creationId xmlns:a16="http://schemas.microsoft.com/office/drawing/2014/main" id="{0B753E32-AB0D-4A8F-7B07-599418CD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44" y="3969700"/>
            <a:ext cx="1080000" cy="1080000"/>
          </a:xfrm>
          <a:prstGeom prst="rect">
            <a:avLst/>
          </a:prstGeom>
        </p:spPr>
      </p:pic>
      <p:pic>
        <p:nvPicPr>
          <p:cNvPr id="18" name="Image 17" descr="Une image contenant texte, Police, Graphique, logo&#10;&#10;Description générée automatiquement">
            <a:extLst>
              <a:ext uri="{FF2B5EF4-FFF2-40B4-BE49-F238E27FC236}">
                <a16:creationId xmlns:a16="http://schemas.microsoft.com/office/drawing/2014/main" id="{6C0F05A8-9EDF-DB51-4A36-674DD9AFC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182" y="3969700"/>
            <a:ext cx="1080000" cy="1080000"/>
          </a:xfrm>
          <a:prstGeom prst="rect">
            <a:avLst/>
          </a:prstGeom>
        </p:spPr>
      </p:pic>
      <p:pic>
        <p:nvPicPr>
          <p:cNvPr id="20" name="Image 19" descr="Une image contenant texte, Police, Graphique, graphisme&#10;&#10;Description générée automatiquement">
            <a:extLst>
              <a:ext uri="{FF2B5EF4-FFF2-40B4-BE49-F238E27FC236}">
                <a16:creationId xmlns:a16="http://schemas.microsoft.com/office/drawing/2014/main" id="{85FEDACC-785E-9551-ED6A-7E8F749F4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7463" y="3969700"/>
            <a:ext cx="1080000" cy="1080000"/>
          </a:xfrm>
          <a:prstGeom prst="rect">
            <a:avLst/>
          </a:prstGeom>
        </p:spPr>
      </p:pic>
      <p:pic>
        <p:nvPicPr>
          <p:cNvPr id="24" name="Image 23" descr="Une image contenant texte, Police, Graphique, logo&#10;&#10;Description générée automatiquement">
            <a:extLst>
              <a:ext uri="{FF2B5EF4-FFF2-40B4-BE49-F238E27FC236}">
                <a16:creationId xmlns:a16="http://schemas.microsoft.com/office/drawing/2014/main" id="{75996608-8B7D-F108-1280-8E7B14B08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8901" y="3969700"/>
            <a:ext cx="1080000" cy="1080000"/>
          </a:xfrm>
          <a:prstGeom prst="rect">
            <a:avLst/>
          </a:prstGeom>
        </p:spPr>
      </p:pic>
      <p:sp>
        <p:nvSpPr>
          <p:cNvPr id="4" name="ZoneTexte 3">
            <a:extLst>
              <a:ext uri="{FF2B5EF4-FFF2-40B4-BE49-F238E27FC236}">
                <a16:creationId xmlns:a16="http://schemas.microsoft.com/office/drawing/2014/main" id="{95B6FA7D-4B6F-7F54-94F3-BAF6D924CBA4}"/>
              </a:ext>
            </a:extLst>
          </p:cNvPr>
          <p:cNvSpPr txBox="1"/>
          <p:nvPr/>
        </p:nvSpPr>
        <p:spPr>
          <a:xfrm>
            <a:off x="616744" y="5044800"/>
            <a:ext cx="2606572" cy="276999"/>
          </a:xfrm>
          <a:prstGeom prst="rect">
            <a:avLst/>
          </a:prstGeom>
          <a:noFill/>
        </p:spPr>
        <p:txBody>
          <a:bodyPr wrap="square">
            <a:spAutoFit/>
          </a:bodyPr>
          <a:lstStyle/>
          <a:p>
            <a:r>
              <a:rPr lang="fr-CH" sz="1200" dirty="0">
                <a:solidFill>
                  <a:schemeClr val="bg1">
                    <a:lumMod val="75000"/>
                  </a:schemeClr>
                </a:solidFill>
              </a:rPr>
              <a:t>LOGOMARK</a:t>
            </a:r>
            <a:endParaRPr lang="fr-CH" sz="1200" dirty="0"/>
          </a:p>
        </p:txBody>
      </p:sp>
      <p:pic>
        <p:nvPicPr>
          <p:cNvPr id="19" name="Image 18" descr="Une image contenant Graphique, graphisme, Police, symbole&#10;&#10;Description générée automatiquement">
            <a:extLst>
              <a:ext uri="{FF2B5EF4-FFF2-40B4-BE49-F238E27FC236}">
                <a16:creationId xmlns:a16="http://schemas.microsoft.com/office/drawing/2014/main" id="{26C5716C-5E3D-1D23-DB28-98B10C20C5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44" y="5409000"/>
            <a:ext cx="1080000" cy="1080000"/>
          </a:xfrm>
          <a:prstGeom prst="rect">
            <a:avLst/>
          </a:prstGeom>
        </p:spPr>
      </p:pic>
      <p:pic>
        <p:nvPicPr>
          <p:cNvPr id="22" name="Image 21" descr="Une image contenant Graphique, graphisme, Police, conception&#10;&#10;Description générée automatiquement">
            <a:extLst>
              <a:ext uri="{FF2B5EF4-FFF2-40B4-BE49-F238E27FC236}">
                <a16:creationId xmlns:a16="http://schemas.microsoft.com/office/drawing/2014/main" id="{3DDF2740-C107-ACEA-D6C0-0A0A7F792C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2626" y="5409000"/>
            <a:ext cx="1080000" cy="1080000"/>
          </a:xfrm>
          <a:prstGeom prst="rect">
            <a:avLst/>
          </a:prstGeom>
        </p:spPr>
      </p:pic>
      <p:pic>
        <p:nvPicPr>
          <p:cNvPr id="25" name="Image 24" descr="Une image contenant noir, obscurité&#10;&#10;Description générée automatiquement">
            <a:extLst>
              <a:ext uri="{FF2B5EF4-FFF2-40B4-BE49-F238E27FC236}">
                <a16:creationId xmlns:a16="http://schemas.microsoft.com/office/drawing/2014/main" id="{12DCA78C-CED6-EE57-F607-20613E1F0E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8182" y="5409000"/>
            <a:ext cx="1080000" cy="1080000"/>
          </a:xfrm>
          <a:prstGeom prst="rect">
            <a:avLst/>
          </a:prstGeom>
        </p:spPr>
      </p:pic>
      <p:pic>
        <p:nvPicPr>
          <p:cNvPr id="27" name="Image 26" descr="Une image contenant Graphique, Police, graphisme, symbole&#10;&#10;Description générée automatiquement">
            <a:extLst>
              <a:ext uri="{FF2B5EF4-FFF2-40B4-BE49-F238E27FC236}">
                <a16:creationId xmlns:a16="http://schemas.microsoft.com/office/drawing/2014/main" id="{17ACBE09-F999-74DB-8B3A-69A715193A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28901" y="5409000"/>
            <a:ext cx="1080000" cy="1080000"/>
          </a:xfrm>
          <a:prstGeom prst="rect">
            <a:avLst/>
          </a:prstGeom>
        </p:spPr>
      </p:pic>
      <p:pic>
        <p:nvPicPr>
          <p:cNvPr id="29" name="Image 28" descr="Une image contenant Graphique, graphisme, Police, symbole&#10;&#10;Description générée automatiquement">
            <a:extLst>
              <a:ext uri="{FF2B5EF4-FFF2-40B4-BE49-F238E27FC236}">
                <a16:creationId xmlns:a16="http://schemas.microsoft.com/office/drawing/2014/main" id="{94EB300B-D82D-B0AE-FADC-8B52A6198D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9620" y="5409000"/>
            <a:ext cx="1080000" cy="1080000"/>
          </a:xfrm>
          <a:prstGeom prst="rect">
            <a:avLst/>
          </a:prstGeom>
        </p:spPr>
      </p:pic>
      <p:pic>
        <p:nvPicPr>
          <p:cNvPr id="31" name="Image 30" descr="Une image contenant Graphique, Police, symbole, logo&#10;&#10;Description générée automatiquement">
            <a:extLst>
              <a:ext uri="{FF2B5EF4-FFF2-40B4-BE49-F238E27FC236}">
                <a16:creationId xmlns:a16="http://schemas.microsoft.com/office/drawing/2014/main" id="{B1268920-2C9A-0AA5-5CF4-B80A951E0D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70339" y="5409000"/>
            <a:ext cx="1080000" cy="1080000"/>
          </a:xfrm>
          <a:prstGeom prst="rect">
            <a:avLst/>
          </a:prstGeom>
        </p:spPr>
      </p:pic>
    </p:spTree>
    <p:extLst>
      <p:ext uri="{BB962C8B-B14F-4D97-AF65-F5344CB8AC3E}">
        <p14:creationId xmlns:p14="http://schemas.microsoft.com/office/powerpoint/2010/main" val="66162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987422" cy="3281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COLORS</a:t>
            </a:r>
            <a:endParaRPr lang="fr-CH" dirty="0">
              <a:solidFill>
                <a:schemeClr val="bg1">
                  <a:lumMod val="75000"/>
                </a:schemeClr>
              </a:solidFill>
            </a:endParaRPr>
          </a:p>
        </p:txBody>
      </p:sp>
      <p:cxnSp>
        <p:nvCxnSpPr>
          <p:cNvPr id="3" name="Connecteur droit 2">
            <a:extLst>
              <a:ext uri="{FF2B5EF4-FFF2-40B4-BE49-F238E27FC236}">
                <a16:creationId xmlns:a16="http://schemas.microsoft.com/office/drawing/2014/main" id="{F0CCA342-48BC-97A2-2D5E-11DF26123BCE}"/>
              </a:ext>
            </a:extLst>
          </p:cNvPr>
          <p:cNvCxnSpPr>
            <a:cxnSpLocks/>
          </p:cNvCxnSpPr>
          <p:nvPr/>
        </p:nvCxnSpPr>
        <p:spPr>
          <a:xfrm>
            <a:off x="235744" y="266701"/>
            <a:ext cx="0" cy="12144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B9BA4DE-CCFF-796A-5C11-855296A897CD}"/>
              </a:ext>
            </a:extLst>
          </p:cNvPr>
          <p:cNvSpPr/>
          <p:nvPr/>
        </p:nvSpPr>
        <p:spPr>
          <a:xfrm>
            <a:off x="1390650" y="1736090"/>
            <a:ext cx="1800000" cy="4349750"/>
          </a:xfrm>
          <a:prstGeom prst="rect">
            <a:avLst/>
          </a:prstGeom>
          <a:solidFill>
            <a:srgbClr val="0E0E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10" name="Rectangle 9">
            <a:extLst>
              <a:ext uri="{FF2B5EF4-FFF2-40B4-BE49-F238E27FC236}">
                <a16:creationId xmlns:a16="http://schemas.microsoft.com/office/drawing/2014/main" id="{35548E73-F659-2FEB-8F48-516E7B24353B}"/>
              </a:ext>
            </a:extLst>
          </p:cNvPr>
          <p:cNvSpPr/>
          <p:nvPr/>
        </p:nvSpPr>
        <p:spPr>
          <a:xfrm>
            <a:off x="3179874" y="1736090"/>
            <a:ext cx="1800000" cy="4349750"/>
          </a:xfrm>
          <a:prstGeom prst="rect">
            <a:avLst/>
          </a:prstGeom>
          <a:solidFill>
            <a:srgbClr val="2E2F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11" name="Rectangle 10">
            <a:extLst>
              <a:ext uri="{FF2B5EF4-FFF2-40B4-BE49-F238E27FC236}">
                <a16:creationId xmlns:a16="http://schemas.microsoft.com/office/drawing/2014/main" id="{AB353685-B9F3-BE34-CFDD-DD0BC8D7C4A1}"/>
              </a:ext>
            </a:extLst>
          </p:cNvPr>
          <p:cNvSpPr/>
          <p:nvPr/>
        </p:nvSpPr>
        <p:spPr>
          <a:xfrm>
            <a:off x="4969098" y="1736090"/>
            <a:ext cx="1800000" cy="4349750"/>
          </a:xfrm>
          <a:prstGeom prst="rect">
            <a:avLst/>
          </a:prstGeom>
          <a:solidFill>
            <a:srgbClr val="B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ZoneTexte 13">
            <a:extLst>
              <a:ext uri="{FF2B5EF4-FFF2-40B4-BE49-F238E27FC236}">
                <a16:creationId xmlns:a16="http://schemas.microsoft.com/office/drawing/2014/main" id="{C0C1FDA5-E765-298E-69A9-CC5BC7163069}"/>
              </a:ext>
            </a:extLst>
          </p:cNvPr>
          <p:cNvSpPr txBox="1"/>
          <p:nvPr/>
        </p:nvSpPr>
        <p:spPr>
          <a:xfrm>
            <a:off x="1390650" y="1021715"/>
            <a:ext cx="1336675" cy="923330"/>
          </a:xfrm>
          <a:prstGeom prst="rect">
            <a:avLst/>
          </a:prstGeom>
          <a:noFill/>
        </p:spPr>
        <p:txBody>
          <a:bodyPr wrap="square" rtlCol="0">
            <a:spAutoFit/>
          </a:bodyPr>
          <a:lstStyle/>
          <a:p>
            <a:r>
              <a:rPr lang="fr-CH" sz="1200" dirty="0"/>
              <a:t>#000000</a:t>
            </a:r>
          </a:p>
          <a:p>
            <a:r>
              <a:rPr lang="fr-CH" sz="1200" dirty="0"/>
              <a:t>RVB 0/0/0</a:t>
            </a:r>
          </a:p>
          <a:p>
            <a:r>
              <a:rPr lang="fr-CH" sz="1200" dirty="0"/>
              <a:t>CMJN 0/0/0/100</a:t>
            </a:r>
          </a:p>
          <a:p>
            <a:endParaRPr lang="fr-CH" sz="1600" dirty="0"/>
          </a:p>
        </p:txBody>
      </p:sp>
      <p:sp>
        <p:nvSpPr>
          <p:cNvPr id="15" name="ZoneTexte 14">
            <a:extLst>
              <a:ext uri="{FF2B5EF4-FFF2-40B4-BE49-F238E27FC236}">
                <a16:creationId xmlns:a16="http://schemas.microsoft.com/office/drawing/2014/main" id="{C4E918DF-E973-937A-435F-F19AC2B98CC7}"/>
              </a:ext>
            </a:extLst>
          </p:cNvPr>
          <p:cNvSpPr txBox="1"/>
          <p:nvPr/>
        </p:nvSpPr>
        <p:spPr>
          <a:xfrm>
            <a:off x="3168652" y="1030773"/>
            <a:ext cx="1336675" cy="923330"/>
          </a:xfrm>
          <a:prstGeom prst="rect">
            <a:avLst/>
          </a:prstGeom>
          <a:noFill/>
        </p:spPr>
        <p:txBody>
          <a:bodyPr wrap="square" rtlCol="0">
            <a:spAutoFit/>
          </a:bodyPr>
          <a:lstStyle/>
          <a:p>
            <a:r>
              <a:rPr lang="fr-CH" sz="1200" dirty="0"/>
              <a:t>#2E2F31</a:t>
            </a:r>
          </a:p>
          <a:p>
            <a:r>
              <a:rPr lang="fr-CH" sz="1200" dirty="0"/>
              <a:t>RVB 46/47/49</a:t>
            </a:r>
          </a:p>
          <a:p>
            <a:r>
              <a:rPr lang="fr-CH" sz="1200" dirty="0"/>
              <a:t>CMJN 6/4/0/81</a:t>
            </a:r>
          </a:p>
          <a:p>
            <a:endParaRPr lang="fr-CH" sz="1600" dirty="0"/>
          </a:p>
        </p:txBody>
      </p:sp>
      <p:sp>
        <p:nvSpPr>
          <p:cNvPr id="16" name="ZoneTexte 15">
            <a:extLst>
              <a:ext uri="{FF2B5EF4-FFF2-40B4-BE49-F238E27FC236}">
                <a16:creationId xmlns:a16="http://schemas.microsoft.com/office/drawing/2014/main" id="{9A03EB77-4676-A442-ACB8-E30615E566EA}"/>
              </a:ext>
            </a:extLst>
          </p:cNvPr>
          <p:cNvSpPr txBox="1"/>
          <p:nvPr/>
        </p:nvSpPr>
        <p:spPr>
          <a:xfrm>
            <a:off x="4973066" y="1079033"/>
            <a:ext cx="1336675" cy="923330"/>
          </a:xfrm>
          <a:prstGeom prst="rect">
            <a:avLst/>
          </a:prstGeom>
          <a:noFill/>
        </p:spPr>
        <p:txBody>
          <a:bodyPr wrap="square" rtlCol="0">
            <a:spAutoFit/>
          </a:bodyPr>
          <a:lstStyle/>
          <a:p>
            <a:r>
              <a:rPr lang="fr-CH" sz="1200" dirty="0"/>
              <a:t>#BF00FF</a:t>
            </a:r>
          </a:p>
          <a:p>
            <a:r>
              <a:rPr lang="fr-CH" sz="1200" dirty="0"/>
              <a:t>RVB 191/0/255</a:t>
            </a:r>
          </a:p>
          <a:p>
            <a:r>
              <a:rPr lang="fr-CH" sz="1200" dirty="0"/>
              <a:t>CMJN 25/100/0/0</a:t>
            </a:r>
          </a:p>
          <a:p>
            <a:endParaRPr lang="fr-CH" sz="1600" dirty="0"/>
          </a:p>
        </p:txBody>
      </p:sp>
      <p:sp>
        <p:nvSpPr>
          <p:cNvPr id="17" name="ZoneTexte 16">
            <a:extLst>
              <a:ext uri="{FF2B5EF4-FFF2-40B4-BE49-F238E27FC236}">
                <a16:creationId xmlns:a16="http://schemas.microsoft.com/office/drawing/2014/main" id="{11EFBF32-8717-8ECF-1848-7D10E056C9BA}"/>
              </a:ext>
            </a:extLst>
          </p:cNvPr>
          <p:cNvSpPr txBox="1"/>
          <p:nvPr/>
        </p:nvSpPr>
        <p:spPr>
          <a:xfrm>
            <a:off x="6758322" y="1030773"/>
            <a:ext cx="1336675" cy="923330"/>
          </a:xfrm>
          <a:prstGeom prst="rect">
            <a:avLst/>
          </a:prstGeom>
          <a:noFill/>
        </p:spPr>
        <p:txBody>
          <a:bodyPr wrap="square" rtlCol="0">
            <a:spAutoFit/>
          </a:bodyPr>
          <a:lstStyle/>
          <a:p>
            <a:r>
              <a:rPr lang="fr-CH" sz="1200" dirty="0"/>
              <a:t>#FFFFFF</a:t>
            </a:r>
          </a:p>
          <a:p>
            <a:r>
              <a:rPr lang="fr-CH" sz="1200" dirty="0"/>
              <a:t>RVB 255/255/255</a:t>
            </a:r>
          </a:p>
          <a:p>
            <a:r>
              <a:rPr lang="fr-CH" sz="1200" dirty="0"/>
              <a:t>CMJN 0/0/0/0</a:t>
            </a:r>
          </a:p>
          <a:p>
            <a:endParaRPr lang="fr-CH" sz="1600" dirty="0"/>
          </a:p>
        </p:txBody>
      </p:sp>
      <p:sp>
        <p:nvSpPr>
          <p:cNvPr id="4" name="Rectangle 3">
            <a:extLst>
              <a:ext uri="{FF2B5EF4-FFF2-40B4-BE49-F238E27FC236}">
                <a16:creationId xmlns:a16="http://schemas.microsoft.com/office/drawing/2014/main" id="{F0234EB6-0D18-9EF5-B8F0-9C757141812B}"/>
              </a:ext>
            </a:extLst>
          </p:cNvPr>
          <p:cNvSpPr/>
          <p:nvPr/>
        </p:nvSpPr>
        <p:spPr>
          <a:xfrm>
            <a:off x="6758768" y="1729740"/>
            <a:ext cx="1800000" cy="4349750"/>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dirty="0"/>
          </a:p>
        </p:txBody>
      </p:sp>
    </p:spTree>
    <p:extLst>
      <p:ext uri="{BB962C8B-B14F-4D97-AF65-F5344CB8AC3E}">
        <p14:creationId xmlns:p14="http://schemas.microsoft.com/office/powerpoint/2010/main" val="212620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1127123" cy="4551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400" dirty="0">
                <a:solidFill>
                  <a:schemeClr val="bg1">
                    <a:lumMod val="75000"/>
                  </a:schemeClr>
                </a:solidFill>
              </a:rPr>
              <a:t>FONTS</a:t>
            </a:r>
            <a:endParaRPr lang="fr-CH" dirty="0">
              <a:solidFill>
                <a:schemeClr val="bg1">
                  <a:lumMod val="75000"/>
                </a:schemeClr>
              </a:solidFill>
            </a:endParaRPr>
          </a:p>
        </p:txBody>
      </p:sp>
      <p:sp>
        <p:nvSpPr>
          <p:cNvPr id="4" name="ZoneTexte 3">
            <a:extLst>
              <a:ext uri="{FF2B5EF4-FFF2-40B4-BE49-F238E27FC236}">
                <a16:creationId xmlns:a16="http://schemas.microsoft.com/office/drawing/2014/main" id="{CBDEE2F6-7716-E6D5-315C-792CEE8A0439}"/>
              </a:ext>
            </a:extLst>
          </p:cNvPr>
          <p:cNvSpPr txBox="1"/>
          <p:nvPr/>
        </p:nvSpPr>
        <p:spPr>
          <a:xfrm>
            <a:off x="235744" y="1482856"/>
            <a:ext cx="4951970" cy="276999"/>
          </a:xfrm>
          <a:prstGeom prst="rect">
            <a:avLst/>
          </a:prstGeom>
          <a:noFill/>
        </p:spPr>
        <p:txBody>
          <a:bodyPr wrap="square">
            <a:spAutoFit/>
          </a:bodyPr>
          <a:lstStyle/>
          <a:p>
            <a:r>
              <a:rPr lang="fr-CH" sz="1200" dirty="0">
                <a:solidFill>
                  <a:schemeClr val="bg1">
                    <a:lumMod val="75000"/>
                  </a:schemeClr>
                </a:solidFill>
              </a:rPr>
              <a:t>MAIN FONT</a:t>
            </a:r>
            <a:endParaRPr lang="fr-CH" sz="1200" dirty="0"/>
          </a:p>
        </p:txBody>
      </p:sp>
      <p:sp>
        <p:nvSpPr>
          <p:cNvPr id="5" name="ZoneTexte 4">
            <a:extLst>
              <a:ext uri="{FF2B5EF4-FFF2-40B4-BE49-F238E27FC236}">
                <a16:creationId xmlns:a16="http://schemas.microsoft.com/office/drawing/2014/main" id="{9B1F6590-7CDE-AB2A-FA23-8568A7A668A3}"/>
              </a:ext>
            </a:extLst>
          </p:cNvPr>
          <p:cNvSpPr txBox="1"/>
          <p:nvPr/>
        </p:nvSpPr>
        <p:spPr>
          <a:xfrm>
            <a:off x="235744" y="2069126"/>
            <a:ext cx="5009356" cy="3200876"/>
          </a:xfrm>
          <a:prstGeom prst="rect">
            <a:avLst/>
          </a:prstGeom>
          <a:noFill/>
        </p:spPr>
        <p:txBody>
          <a:bodyPr wrap="square">
            <a:spAutoFit/>
          </a:bodyPr>
          <a:lstStyle/>
          <a:p>
            <a:r>
              <a:rPr lang="fr-CH" sz="3600" dirty="0" err="1">
                <a:latin typeface="Signika" pitchFamily="2" charset="0"/>
              </a:rPr>
              <a:t>Signika</a:t>
            </a:r>
            <a:endParaRPr lang="fr-CH" sz="3600" dirty="0">
              <a:latin typeface="Signika" pitchFamily="2" charset="0"/>
            </a:endParaRPr>
          </a:p>
          <a:p>
            <a:r>
              <a:rPr lang="fr-CH" sz="1100" dirty="0" err="1">
                <a:solidFill>
                  <a:schemeClr val="bg1">
                    <a:lumMod val="65000"/>
                  </a:schemeClr>
                </a:solidFill>
              </a:rPr>
              <a:t>Designed</a:t>
            </a:r>
            <a:r>
              <a:rPr lang="fr-CH" sz="1100" dirty="0">
                <a:solidFill>
                  <a:schemeClr val="bg1">
                    <a:lumMod val="65000"/>
                  </a:schemeClr>
                </a:solidFill>
              </a:rPr>
              <a:t> by Anna </a:t>
            </a:r>
            <a:r>
              <a:rPr lang="fr-CH" sz="1100" dirty="0" err="1">
                <a:solidFill>
                  <a:schemeClr val="bg1">
                    <a:lumMod val="65000"/>
                  </a:schemeClr>
                </a:solidFill>
              </a:rPr>
              <a:t>Giedryś</a:t>
            </a:r>
            <a:endParaRPr lang="fr-CH" sz="1200" dirty="0">
              <a:solidFill>
                <a:schemeClr val="bg1">
                  <a:lumMod val="65000"/>
                </a:schemeClr>
              </a:solidFill>
            </a:endParaRPr>
          </a:p>
          <a:p>
            <a:endParaRPr lang="fr-CH" sz="1200" dirty="0">
              <a:solidFill>
                <a:schemeClr val="bg1">
                  <a:lumMod val="65000"/>
                </a:schemeClr>
              </a:solidFill>
            </a:endParaRPr>
          </a:p>
          <a:p>
            <a:endParaRPr lang="fr-CH" sz="1200" dirty="0">
              <a:solidFill>
                <a:schemeClr val="bg1">
                  <a:lumMod val="65000"/>
                </a:schemeClr>
              </a:solidFill>
            </a:endParaRPr>
          </a:p>
          <a:p>
            <a:endParaRPr lang="fr-CH" sz="1100" dirty="0">
              <a:solidFill>
                <a:schemeClr val="bg1">
                  <a:lumMod val="65000"/>
                </a:schemeClr>
              </a:solidFill>
            </a:endParaRPr>
          </a:p>
          <a:p>
            <a:r>
              <a:rPr lang="fr-CH" sz="2400" dirty="0">
                <a:latin typeface="Signika" pitchFamily="2" charset="0"/>
              </a:rPr>
              <a:t>A B C D E F G H I J K L M</a:t>
            </a:r>
          </a:p>
          <a:p>
            <a:r>
              <a:rPr lang="fr-CH" sz="2400" dirty="0">
                <a:latin typeface="Signika" pitchFamily="2" charset="0"/>
              </a:rPr>
              <a:t>N O P Q R S T U V W X Y Z</a:t>
            </a:r>
          </a:p>
          <a:p>
            <a:r>
              <a:rPr lang="fr-CH" sz="2400" dirty="0">
                <a:latin typeface="Signika" pitchFamily="2" charset="0"/>
              </a:rPr>
              <a:t>a b c d e f g h i j k l m</a:t>
            </a:r>
          </a:p>
          <a:p>
            <a:r>
              <a:rPr lang="fr-CH" sz="2400" dirty="0">
                <a:latin typeface="Signika" pitchFamily="2" charset="0"/>
              </a:rPr>
              <a:t>n o p q r s t u v x y z</a:t>
            </a:r>
          </a:p>
          <a:p>
            <a:r>
              <a:rPr lang="fr-CH" sz="2400" dirty="0">
                <a:latin typeface="Signika" pitchFamily="2" charset="0"/>
              </a:rPr>
              <a:t>0 1 2 3 4 5 6 7 8 9</a:t>
            </a:r>
          </a:p>
        </p:txBody>
      </p:sp>
      <p:sp>
        <p:nvSpPr>
          <p:cNvPr id="6" name="ZoneTexte 5">
            <a:extLst>
              <a:ext uri="{FF2B5EF4-FFF2-40B4-BE49-F238E27FC236}">
                <a16:creationId xmlns:a16="http://schemas.microsoft.com/office/drawing/2014/main" id="{07B90839-ACA4-CB97-D5BB-F5FC21DA300C}"/>
              </a:ext>
            </a:extLst>
          </p:cNvPr>
          <p:cNvSpPr txBox="1"/>
          <p:nvPr/>
        </p:nvSpPr>
        <p:spPr>
          <a:xfrm>
            <a:off x="4641850" y="1537631"/>
            <a:ext cx="4951970" cy="276999"/>
          </a:xfrm>
          <a:prstGeom prst="rect">
            <a:avLst/>
          </a:prstGeom>
          <a:noFill/>
        </p:spPr>
        <p:txBody>
          <a:bodyPr wrap="square">
            <a:spAutoFit/>
          </a:bodyPr>
          <a:lstStyle/>
          <a:p>
            <a:r>
              <a:rPr lang="fr-CH" sz="1200" dirty="0">
                <a:solidFill>
                  <a:schemeClr val="bg1">
                    <a:lumMod val="75000"/>
                  </a:schemeClr>
                </a:solidFill>
              </a:rPr>
              <a:t>ALTERNATIVE FONT</a:t>
            </a:r>
            <a:endParaRPr lang="fr-CH" sz="1200" dirty="0"/>
          </a:p>
        </p:txBody>
      </p:sp>
      <p:sp>
        <p:nvSpPr>
          <p:cNvPr id="8" name="ZoneTexte 7">
            <a:extLst>
              <a:ext uri="{FF2B5EF4-FFF2-40B4-BE49-F238E27FC236}">
                <a16:creationId xmlns:a16="http://schemas.microsoft.com/office/drawing/2014/main" id="{29859937-61FA-A7CD-1B1F-65EC489B94EE}"/>
              </a:ext>
            </a:extLst>
          </p:cNvPr>
          <p:cNvSpPr txBox="1"/>
          <p:nvPr/>
        </p:nvSpPr>
        <p:spPr>
          <a:xfrm>
            <a:off x="4641850" y="2069126"/>
            <a:ext cx="5453620" cy="3585597"/>
          </a:xfrm>
          <a:prstGeom prst="rect">
            <a:avLst/>
          </a:prstGeom>
          <a:noFill/>
        </p:spPr>
        <p:txBody>
          <a:bodyPr wrap="square">
            <a:spAutoFit/>
          </a:bodyPr>
          <a:lstStyle/>
          <a:p>
            <a:r>
              <a:rPr lang="fr-CH" sz="3600" dirty="0" err="1">
                <a:latin typeface="Josefin Sans" pitchFamily="2" charset="0"/>
                <a:cs typeface="Biryani" panose="00000500000000000000" pitchFamily="2" charset="0"/>
              </a:rPr>
              <a:t>Josefin</a:t>
            </a:r>
            <a:r>
              <a:rPr lang="fr-CH" sz="3600" dirty="0">
                <a:latin typeface="Josefin Sans" pitchFamily="2" charset="0"/>
                <a:cs typeface="Biryani" panose="00000500000000000000" pitchFamily="2" charset="0"/>
              </a:rPr>
              <a:t> Sans</a:t>
            </a:r>
          </a:p>
          <a:p>
            <a:r>
              <a:rPr lang="fr-CH" sz="1100" dirty="0" err="1">
                <a:solidFill>
                  <a:schemeClr val="bg1">
                    <a:lumMod val="65000"/>
                  </a:schemeClr>
                </a:solidFill>
              </a:rPr>
              <a:t>Designed</a:t>
            </a:r>
            <a:r>
              <a:rPr lang="fr-CH" sz="1100" dirty="0">
                <a:solidFill>
                  <a:schemeClr val="bg1">
                    <a:lumMod val="65000"/>
                  </a:schemeClr>
                </a:solidFill>
              </a:rPr>
              <a:t> by Santiago Orozco</a:t>
            </a:r>
          </a:p>
          <a:p>
            <a:endParaRPr lang="fr-CH" sz="1200" dirty="0">
              <a:solidFill>
                <a:schemeClr val="bg1">
                  <a:lumMod val="65000"/>
                </a:schemeClr>
              </a:solidFill>
            </a:endParaRPr>
          </a:p>
          <a:p>
            <a:endParaRPr lang="fr-CH" sz="1200" dirty="0">
              <a:solidFill>
                <a:schemeClr val="bg1">
                  <a:lumMod val="65000"/>
                </a:schemeClr>
              </a:solidFill>
            </a:endParaRPr>
          </a:p>
          <a:p>
            <a:endParaRPr lang="fr-CH" sz="1200" dirty="0">
              <a:solidFill>
                <a:schemeClr val="bg1">
                  <a:lumMod val="65000"/>
                </a:schemeClr>
              </a:solidFill>
            </a:endParaRPr>
          </a:p>
          <a:p>
            <a:endParaRPr lang="fr-CH" sz="1200" dirty="0">
              <a:solidFill>
                <a:schemeClr val="bg1">
                  <a:lumMod val="65000"/>
                </a:schemeClr>
              </a:solidFill>
              <a:latin typeface="Josefin Sans" pitchFamily="2" charset="0"/>
            </a:endParaRPr>
          </a:p>
          <a:p>
            <a:r>
              <a:rPr lang="fr-CH" sz="2400" dirty="0">
                <a:latin typeface="Josefin Sans" pitchFamily="2" charset="0"/>
                <a:cs typeface="Biryani" panose="00000500000000000000" pitchFamily="2" charset="0"/>
              </a:rPr>
              <a:t>A B C D E F G H I J K L M </a:t>
            </a:r>
          </a:p>
          <a:p>
            <a:r>
              <a:rPr lang="fr-CH" sz="2400" dirty="0">
                <a:latin typeface="Josefin Sans" pitchFamily="2" charset="0"/>
                <a:cs typeface="Biryani" panose="00000500000000000000" pitchFamily="2" charset="0"/>
              </a:rPr>
              <a:t>N O P Q R S T U V W X Y Z</a:t>
            </a:r>
          </a:p>
          <a:p>
            <a:r>
              <a:rPr lang="fr-CH" sz="2400" dirty="0">
                <a:latin typeface="Josefin Sans" pitchFamily="2" charset="0"/>
                <a:cs typeface="Biryani" panose="00000500000000000000" pitchFamily="2" charset="0"/>
              </a:rPr>
              <a:t>a b c d e f g h i j k l m</a:t>
            </a:r>
          </a:p>
          <a:p>
            <a:r>
              <a:rPr lang="fr-CH" sz="2400" dirty="0">
                <a:latin typeface="Josefin Sans" pitchFamily="2" charset="0"/>
                <a:cs typeface="Biryani" panose="00000500000000000000" pitchFamily="2" charset="0"/>
              </a:rPr>
              <a:t>n o p q r s t u v x y z</a:t>
            </a:r>
          </a:p>
          <a:p>
            <a:r>
              <a:rPr lang="fr-CH" sz="2400" dirty="0">
                <a:latin typeface="Josefin Sans" pitchFamily="2" charset="0"/>
                <a:cs typeface="Biryani" panose="00000500000000000000" pitchFamily="2" charset="0"/>
              </a:rPr>
              <a:t>0 1 2 3 4 5 6 7 8 9</a:t>
            </a:r>
          </a:p>
          <a:p>
            <a:endParaRPr lang="fr-CH" sz="1200" dirty="0"/>
          </a:p>
        </p:txBody>
      </p:sp>
      <p:cxnSp>
        <p:nvCxnSpPr>
          <p:cNvPr id="3" name="Connecteur droit 2">
            <a:extLst>
              <a:ext uri="{FF2B5EF4-FFF2-40B4-BE49-F238E27FC236}">
                <a16:creationId xmlns:a16="http://schemas.microsoft.com/office/drawing/2014/main" id="{F0CCA342-48BC-97A2-2D5E-11DF26123BCE}"/>
              </a:ext>
            </a:extLst>
          </p:cNvPr>
          <p:cNvCxnSpPr>
            <a:cxnSpLocks/>
          </p:cNvCxnSpPr>
          <p:nvPr/>
        </p:nvCxnSpPr>
        <p:spPr>
          <a:xfrm>
            <a:off x="235744" y="266701"/>
            <a:ext cx="0" cy="12144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20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2DD2167-CBB3-69FE-DD77-594B8CFAC1FA}"/>
              </a:ext>
            </a:extLst>
          </p:cNvPr>
          <p:cNvSpPr txBox="1">
            <a:spLocks/>
          </p:cNvSpPr>
          <p:nvPr/>
        </p:nvSpPr>
        <p:spPr>
          <a:xfrm>
            <a:off x="257176" y="192523"/>
            <a:ext cx="1463671" cy="4043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600" dirty="0">
                <a:solidFill>
                  <a:schemeClr val="bg1">
                    <a:lumMod val="75000"/>
                  </a:schemeClr>
                </a:solidFill>
              </a:rPr>
              <a:t>NUMERIC</a:t>
            </a:r>
            <a:endParaRPr lang="fr-CH" dirty="0">
              <a:solidFill>
                <a:schemeClr val="bg1">
                  <a:lumMod val="75000"/>
                </a:schemeClr>
              </a:solidFill>
            </a:endParaRPr>
          </a:p>
        </p:txBody>
      </p:sp>
      <p:cxnSp>
        <p:nvCxnSpPr>
          <p:cNvPr id="7" name="Connecteur droit 6">
            <a:extLst>
              <a:ext uri="{FF2B5EF4-FFF2-40B4-BE49-F238E27FC236}">
                <a16:creationId xmlns:a16="http://schemas.microsoft.com/office/drawing/2014/main" id="{332240F2-DC8F-2475-1BD6-E31790B8AD93}"/>
              </a:ext>
            </a:extLst>
          </p:cNvPr>
          <p:cNvCxnSpPr>
            <a:cxnSpLocks/>
          </p:cNvCxnSpPr>
          <p:nvPr/>
        </p:nvCxnSpPr>
        <p:spPr>
          <a:xfrm>
            <a:off x="257175" y="273844"/>
            <a:ext cx="0" cy="13573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8394CAEB-9609-11ED-DFD0-8547BC70A26E}"/>
              </a:ext>
            </a:extLst>
          </p:cNvPr>
          <p:cNvSpPr txBox="1"/>
          <p:nvPr/>
        </p:nvSpPr>
        <p:spPr>
          <a:xfrm>
            <a:off x="235744" y="1482856"/>
            <a:ext cx="4951970" cy="276999"/>
          </a:xfrm>
          <a:prstGeom prst="rect">
            <a:avLst/>
          </a:prstGeom>
          <a:noFill/>
        </p:spPr>
        <p:txBody>
          <a:bodyPr wrap="square">
            <a:spAutoFit/>
          </a:bodyPr>
          <a:lstStyle/>
          <a:p>
            <a:r>
              <a:rPr lang="fr-CH" sz="1200" dirty="0">
                <a:solidFill>
                  <a:schemeClr val="bg1">
                    <a:lumMod val="75000"/>
                  </a:schemeClr>
                </a:solidFill>
              </a:rPr>
              <a:t>WEB TYPOGRAPHY</a:t>
            </a:r>
            <a:endParaRPr lang="fr-CH" sz="1200" dirty="0"/>
          </a:p>
        </p:txBody>
      </p:sp>
      <p:sp>
        <p:nvSpPr>
          <p:cNvPr id="4" name="ZoneTexte 3">
            <a:extLst>
              <a:ext uri="{FF2B5EF4-FFF2-40B4-BE49-F238E27FC236}">
                <a16:creationId xmlns:a16="http://schemas.microsoft.com/office/drawing/2014/main" id="{E3AFE824-FD22-DC8F-98CB-959F756076E8}"/>
              </a:ext>
            </a:extLst>
          </p:cNvPr>
          <p:cNvSpPr txBox="1"/>
          <p:nvPr/>
        </p:nvSpPr>
        <p:spPr>
          <a:xfrm>
            <a:off x="235744" y="3717225"/>
            <a:ext cx="4951970" cy="276999"/>
          </a:xfrm>
          <a:prstGeom prst="rect">
            <a:avLst/>
          </a:prstGeom>
          <a:noFill/>
        </p:spPr>
        <p:txBody>
          <a:bodyPr wrap="square">
            <a:spAutoFit/>
          </a:bodyPr>
          <a:lstStyle/>
          <a:p>
            <a:r>
              <a:rPr lang="fr-CH" sz="1200" dirty="0">
                <a:solidFill>
                  <a:schemeClr val="bg1">
                    <a:lumMod val="75000"/>
                  </a:schemeClr>
                </a:solidFill>
              </a:rPr>
              <a:t>MOBILE TYPOGRAPHY</a:t>
            </a:r>
            <a:endParaRPr lang="fr-CH" sz="1200" dirty="0"/>
          </a:p>
        </p:txBody>
      </p:sp>
      <p:sp>
        <p:nvSpPr>
          <p:cNvPr id="5" name="ZoneTexte 4">
            <a:extLst>
              <a:ext uri="{FF2B5EF4-FFF2-40B4-BE49-F238E27FC236}">
                <a16:creationId xmlns:a16="http://schemas.microsoft.com/office/drawing/2014/main" id="{A1B4FC34-4357-5181-A6F8-98009F7E0B72}"/>
              </a:ext>
            </a:extLst>
          </p:cNvPr>
          <p:cNvSpPr txBox="1"/>
          <p:nvPr/>
        </p:nvSpPr>
        <p:spPr>
          <a:xfrm>
            <a:off x="178358" y="1759855"/>
            <a:ext cx="5009356" cy="1477328"/>
          </a:xfrm>
          <a:prstGeom prst="rect">
            <a:avLst/>
          </a:prstGeom>
          <a:noFill/>
        </p:spPr>
        <p:txBody>
          <a:bodyPr wrap="square">
            <a:spAutoFit/>
          </a:bodyPr>
          <a:lstStyle/>
          <a:p>
            <a:r>
              <a:rPr lang="fr-CH" dirty="0"/>
              <a:t> Header </a:t>
            </a:r>
            <a:r>
              <a:rPr lang="fr-CH" dirty="0" err="1"/>
              <a:t>Signika</a:t>
            </a:r>
            <a:r>
              <a:rPr lang="fr-CH" dirty="0"/>
              <a:t>– 72px</a:t>
            </a:r>
          </a:p>
          <a:p>
            <a:r>
              <a:rPr lang="fr-CH" dirty="0"/>
              <a:t> </a:t>
            </a:r>
            <a:r>
              <a:rPr lang="fr-CH" dirty="0" err="1"/>
              <a:t>Title</a:t>
            </a:r>
            <a:r>
              <a:rPr lang="fr-CH" dirty="0"/>
              <a:t> 1 : </a:t>
            </a:r>
            <a:r>
              <a:rPr lang="fr-CH" dirty="0" err="1"/>
              <a:t>Signika</a:t>
            </a:r>
            <a:r>
              <a:rPr lang="fr-CH" dirty="0"/>
              <a:t>– 24px - </a:t>
            </a:r>
            <a:r>
              <a:rPr lang="fr-CH" dirty="0" err="1"/>
              <a:t>SemiBold</a:t>
            </a:r>
            <a:endParaRPr lang="fr-CH" dirty="0"/>
          </a:p>
          <a:p>
            <a:r>
              <a:rPr lang="fr-CH" dirty="0"/>
              <a:t> </a:t>
            </a:r>
            <a:r>
              <a:rPr lang="fr-CH" dirty="0" err="1"/>
              <a:t>Title</a:t>
            </a:r>
            <a:r>
              <a:rPr lang="fr-CH" dirty="0"/>
              <a:t> 2: </a:t>
            </a:r>
            <a:r>
              <a:rPr lang="fr-CH" dirty="0" err="1"/>
              <a:t>Josefin</a:t>
            </a:r>
            <a:r>
              <a:rPr lang="fr-CH" dirty="0"/>
              <a:t> Sans – 24px - Bold</a:t>
            </a:r>
          </a:p>
          <a:p>
            <a:r>
              <a:rPr lang="fr-CH" dirty="0"/>
              <a:t> Body Highlight : </a:t>
            </a:r>
            <a:r>
              <a:rPr lang="fr-CH" dirty="0" err="1"/>
              <a:t>Josefin</a:t>
            </a:r>
            <a:r>
              <a:rPr lang="fr-CH" dirty="0"/>
              <a:t> Sans – 20px – Semi </a:t>
            </a:r>
            <a:r>
              <a:rPr lang="fr-CH" dirty="0" err="1"/>
              <a:t>bold</a:t>
            </a:r>
            <a:endParaRPr lang="fr-CH" dirty="0"/>
          </a:p>
          <a:p>
            <a:r>
              <a:rPr lang="fr-CH" dirty="0"/>
              <a:t> Body : </a:t>
            </a:r>
            <a:r>
              <a:rPr lang="fr-CH" dirty="0" err="1"/>
              <a:t>Josefin</a:t>
            </a:r>
            <a:r>
              <a:rPr lang="fr-CH" dirty="0"/>
              <a:t> Sans – 20px – Regular</a:t>
            </a:r>
          </a:p>
        </p:txBody>
      </p:sp>
      <p:sp>
        <p:nvSpPr>
          <p:cNvPr id="9" name="ZoneTexte 8">
            <a:extLst>
              <a:ext uri="{FF2B5EF4-FFF2-40B4-BE49-F238E27FC236}">
                <a16:creationId xmlns:a16="http://schemas.microsoft.com/office/drawing/2014/main" id="{48459702-7CB6-3CED-1F74-D8B77BA81536}"/>
              </a:ext>
            </a:extLst>
          </p:cNvPr>
          <p:cNvSpPr txBox="1"/>
          <p:nvPr/>
        </p:nvSpPr>
        <p:spPr>
          <a:xfrm>
            <a:off x="234714" y="3994224"/>
            <a:ext cx="4953000" cy="1477328"/>
          </a:xfrm>
          <a:prstGeom prst="rect">
            <a:avLst/>
          </a:prstGeom>
          <a:noFill/>
        </p:spPr>
        <p:txBody>
          <a:bodyPr wrap="square">
            <a:spAutoFit/>
          </a:bodyPr>
          <a:lstStyle/>
          <a:p>
            <a:r>
              <a:rPr lang="fr-CH" dirty="0"/>
              <a:t> Header : </a:t>
            </a:r>
            <a:r>
              <a:rPr lang="fr-CH" dirty="0" err="1"/>
              <a:t>Signika</a:t>
            </a:r>
            <a:r>
              <a:rPr lang="fr-CH" dirty="0"/>
              <a:t>– 40px – </a:t>
            </a:r>
            <a:r>
              <a:rPr lang="fr-CH" dirty="0" err="1"/>
              <a:t>bold</a:t>
            </a:r>
            <a:r>
              <a:rPr lang="fr-CH" dirty="0"/>
              <a:t> </a:t>
            </a:r>
          </a:p>
          <a:p>
            <a:r>
              <a:rPr lang="fr-CH" dirty="0"/>
              <a:t> </a:t>
            </a:r>
            <a:r>
              <a:rPr lang="fr-CH" dirty="0" err="1"/>
              <a:t>Title</a:t>
            </a:r>
            <a:r>
              <a:rPr lang="fr-CH" dirty="0"/>
              <a:t> 1 : </a:t>
            </a:r>
            <a:r>
              <a:rPr lang="fr-CH" dirty="0" err="1"/>
              <a:t>Bebas</a:t>
            </a:r>
            <a:r>
              <a:rPr lang="fr-CH" dirty="0"/>
              <a:t> Neue – 32px – </a:t>
            </a:r>
            <a:r>
              <a:rPr lang="fr-CH" dirty="0" err="1"/>
              <a:t>SemiBold</a:t>
            </a:r>
            <a:r>
              <a:rPr lang="fr-CH" dirty="0"/>
              <a:t> </a:t>
            </a:r>
          </a:p>
          <a:p>
            <a:r>
              <a:rPr lang="fr-CH" dirty="0"/>
              <a:t> </a:t>
            </a:r>
            <a:r>
              <a:rPr lang="fr-CH" dirty="0" err="1"/>
              <a:t>Title</a:t>
            </a:r>
            <a:r>
              <a:rPr lang="fr-CH" dirty="0"/>
              <a:t> 2: </a:t>
            </a:r>
            <a:r>
              <a:rPr lang="fr-CH" dirty="0" err="1"/>
              <a:t>Josefin</a:t>
            </a:r>
            <a:r>
              <a:rPr lang="fr-CH" dirty="0"/>
              <a:t> Sans – 20px - Bold</a:t>
            </a:r>
          </a:p>
          <a:p>
            <a:r>
              <a:rPr lang="fr-CH" dirty="0"/>
              <a:t> Body Highlight : </a:t>
            </a:r>
            <a:r>
              <a:rPr lang="fr-CH" dirty="0" err="1"/>
              <a:t>Josefin</a:t>
            </a:r>
            <a:r>
              <a:rPr lang="fr-CH" dirty="0"/>
              <a:t> Sans – 16px – Semi </a:t>
            </a:r>
            <a:r>
              <a:rPr lang="fr-CH" dirty="0" err="1"/>
              <a:t>bold</a:t>
            </a:r>
            <a:endParaRPr lang="fr-CH" dirty="0"/>
          </a:p>
          <a:p>
            <a:r>
              <a:rPr lang="fr-CH" dirty="0"/>
              <a:t> Body : </a:t>
            </a:r>
            <a:r>
              <a:rPr lang="fr-CH" dirty="0" err="1"/>
              <a:t>Josefin</a:t>
            </a:r>
            <a:r>
              <a:rPr lang="fr-CH" dirty="0"/>
              <a:t> Sans – 16px – Regular</a:t>
            </a:r>
          </a:p>
        </p:txBody>
      </p:sp>
    </p:spTree>
    <p:extLst>
      <p:ext uri="{BB962C8B-B14F-4D97-AF65-F5344CB8AC3E}">
        <p14:creationId xmlns:p14="http://schemas.microsoft.com/office/powerpoint/2010/main" val="3443378171"/>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491</TotalTime>
  <Words>370</Words>
  <Application>Microsoft Office PowerPoint</Application>
  <PresentationFormat>Format A4 (210 x 297 mm)</PresentationFormat>
  <Paragraphs>68</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Calibri</vt:lpstr>
      <vt:lpstr>Calibri Light</vt:lpstr>
      <vt:lpstr>Josefin Sans</vt:lpstr>
      <vt:lpstr>Signika</vt:lpstr>
      <vt:lpstr>Söhne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David, Anthony</dc:creator>
  <cp:lastModifiedBy>Anthony David</cp:lastModifiedBy>
  <cp:revision>8</cp:revision>
  <dcterms:created xsi:type="dcterms:W3CDTF">2023-08-17T12:18:54Z</dcterms:created>
  <dcterms:modified xsi:type="dcterms:W3CDTF">2023-08-24T21:00:01Z</dcterms:modified>
</cp:coreProperties>
</file>